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22"/>
  </p:notesMasterIdLst>
  <p:sldIdLst>
    <p:sldId id="274" r:id="rId2"/>
    <p:sldId id="291" r:id="rId3"/>
    <p:sldId id="290" r:id="rId4"/>
    <p:sldId id="293" r:id="rId5"/>
    <p:sldId id="298" r:id="rId6"/>
    <p:sldId id="301" r:id="rId7"/>
    <p:sldId id="297" r:id="rId8"/>
    <p:sldId id="299" r:id="rId9"/>
    <p:sldId id="300" r:id="rId10"/>
    <p:sldId id="283" r:id="rId11"/>
    <p:sldId id="284" r:id="rId12"/>
    <p:sldId id="279" r:id="rId13"/>
    <p:sldId id="310" r:id="rId14"/>
    <p:sldId id="280" r:id="rId15"/>
    <p:sldId id="303" r:id="rId16"/>
    <p:sldId id="304" r:id="rId17"/>
    <p:sldId id="311" r:id="rId18"/>
    <p:sldId id="306" r:id="rId19"/>
    <p:sldId id="305" r:id="rId20"/>
    <p:sldId id="307" r:id="rId2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6479" autoAdjust="0"/>
    <p:restoredTop sz="86376" autoAdjust="0"/>
  </p:normalViewPr>
  <p:slideViewPr>
    <p:cSldViewPr>
      <p:cViewPr varScale="1">
        <p:scale>
          <a:sx n="140" d="100"/>
          <a:sy n="140" d="100"/>
        </p:scale>
        <p:origin x="338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219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847CA-00EE-1549-85D7-1F5FB23BA05A}" type="datetimeFigureOut">
              <a:rPr lang="nl-NL" smtClean="0"/>
              <a:t>12-11-2020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74C9D-0626-664A-9DF4-5CA3D4633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08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774C9D-0626-664A-9DF4-5CA3D4633BD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98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</a:t>
            </a:r>
            <a:r>
              <a:rPr lang="nl-NL" baseline="0" dirty="0"/>
              <a:t> het kort: zie boekje voor verdere uitleg en belangrijke data.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74C9D-0626-664A-9DF4-5CA3D4633BD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347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74C9D-0626-664A-9DF4-5CA3D4633BD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058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Rubric</a:t>
            </a:r>
            <a:r>
              <a:rPr lang="nl-NL" dirty="0"/>
              <a:t> uitdelen</a:t>
            </a:r>
            <a:r>
              <a:rPr lang="nl-NL" baseline="0" dirty="0"/>
              <a:t> en bespreken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74C9D-0626-664A-9DF4-5CA3D4633BD2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10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BCD768-2716-45E7-AF72-664404CA0A77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AE0CB-2CF8-47D4-AA82-74D8EDBFB36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893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9D913B-AA23-4473-905E-8AD9808FE3DA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6A804-CD63-451C-B670-72FE065610A7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57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F18528-797C-4D74-B844-923AEE02673B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82A3E-7290-4D9E-B382-14983A83DC9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79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1CC629-C578-4452-A7CE-3765462717FA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56735-28DE-462C-AADE-99E7C9EE26C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95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DFEF6D-F7AD-496B-9F47-D47D93269FB7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165652-E184-4D72-BA15-E187BC3844F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42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1620C3-1C05-423E-9902-1F30933204A5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ECAD9-95C1-4CE8-9332-04C2A5695CE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197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0BFE86-0EFA-4160-ABBE-C172E54944FC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D461E-7DBF-40EA-85F4-3BBF3A1387E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51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776C2-1388-466F-A215-42A0E47F98AB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E2BC3-40E4-43C9-B11E-7CAD06E59F2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699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088824-9D0E-4B84-AC82-B026C51A5A9E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A638C-516A-42DB-9650-3DA247477FA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7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A8DDC-0583-40A1-A0DF-0FE522FF089D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F1304-DCBE-4DD9-9BEB-09CF5833778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84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51838A-4B6A-4FC0-A187-FA207F91710C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69EB5-4588-4C96-896B-AA4C79688319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29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1620C3-1C05-423E-9902-1F30933204A5}" type="datetimeFigureOut">
              <a:rPr lang="nl-NL" smtClean="0"/>
              <a:pPr>
                <a:defRPr/>
              </a:pPr>
              <a:t>12-11-2020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71ECAD9-95C1-4CE8-9332-04C2A5695CE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30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Afbeelding 3" descr="http://www.vivo.nl/schoolinbedrijf/images/horeca/image0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/>
              <a:t>PROFIELWERKSTUK</a:t>
            </a:r>
            <a:br>
              <a:rPr lang="nl-NL" b="1" dirty="0"/>
            </a:br>
            <a:r>
              <a:rPr lang="nl-NL" b="1" dirty="0"/>
              <a:t>MAKEN: DEEL 1 ORIËNTATIE op een onderwerp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b="1" dirty="0"/>
              <a:t>HOOFDVRAAG/probleemstelling</a:t>
            </a:r>
          </a:p>
        </p:txBody>
      </p:sp>
      <p:sp>
        <p:nvSpPr>
          <p:cNvPr id="18435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040560"/>
          </a:xfrm>
        </p:spPr>
        <p:txBody>
          <a:bodyPr/>
          <a:lstStyle/>
          <a:p>
            <a:r>
              <a:rPr lang="nl-NL" sz="2800" dirty="0"/>
              <a:t>De vraag hoort bij een bepaald </a:t>
            </a:r>
            <a:r>
              <a:rPr lang="nl-NL" sz="3600" b="1" dirty="0"/>
              <a:t>vakgebied</a:t>
            </a:r>
            <a:r>
              <a:rPr lang="nl-NL" sz="2800" dirty="0"/>
              <a:t>, zodat je gebruik kunt maken van kennis uit dat gebied.</a:t>
            </a:r>
          </a:p>
          <a:p>
            <a:r>
              <a:rPr lang="nl-NL" sz="2800" dirty="0"/>
              <a:t>De vraag is </a:t>
            </a:r>
            <a:r>
              <a:rPr lang="nl-NL" sz="3600" b="1" dirty="0"/>
              <a:t>de moeite waard </a:t>
            </a:r>
            <a:r>
              <a:rPr lang="nl-NL" sz="2800" dirty="0"/>
              <a:t>om te beantwoorden (relevant).</a:t>
            </a:r>
          </a:p>
          <a:p>
            <a:r>
              <a:rPr lang="nl-NL" sz="2800" dirty="0"/>
              <a:t>Weet je wat je </a:t>
            </a:r>
            <a:r>
              <a:rPr lang="nl-NL" sz="3600" b="1" dirty="0"/>
              <a:t>precies</a:t>
            </a:r>
            <a:r>
              <a:rPr lang="nl-NL" sz="2800" dirty="0"/>
              <a:t> wil weten?</a:t>
            </a:r>
          </a:p>
          <a:p>
            <a:r>
              <a:rPr lang="nl-NL" sz="2800" dirty="0"/>
              <a:t>Het verband tussen vraag en strategie die je volgt is </a:t>
            </a:r>
            <a:r>
              <a:rPr lang="nl-NL" sz="3600" b="1" dirty="0"/>
              <a:t>functioneel</a:t>
            </a:r>
            <a:r>
              <a:rPr lang="nl-NL" sz="2800" dirty="0"/>
              <a:t>: hij leidt tot een antwoord op je vraag.</a:t>
            </a:r>
          </a:p>
          <a:p>
            <a:r>
              <a:rPr lang="nl-NL" sz="2800" dirty="0"/>
              <a:t>Het geheel van bovenstaande puzzelstukjes sluit op elkaar aan. Het is </a:t>
            </a:r>
            <a:r>
              <a:rPr lang="nl-NL" sz="3600" b="1" dirty="0"/>
              <a:t>consistent</a:t>
            </a:r>
            <a:r>
              <a:rPr lang="nl-NL" sz="2800" dirty="0"/>
              <a:t>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b="1" dirty="0"/>
              <a:t>voorbeeld</a:t>
            </a:r>
          </a:p>
        </p:txBody>
      </p:sp>
      <p:sp>
        <p:nvSpPr>
          <p:cNvPr id="1945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Is sport gezond?</a:t>
            </a:r>
          </a:p>
          <a:p>
            <a:r>
              <a:rPr lang="nl-NL" dirty="0"/>
              <a:t>Is de levensverwachting van sporters beter dan van niet-sporters?</a:t>
            </a:r>
          </a:p>
          <a:p>
            <a:r>
              <a:rPr lang="nl-NL" dirty="0"/>
              <a:t>Hebben sporters minder hartklachten dan niet-sporters?</a:t>
            </a:r>
          </a:p>
          <a:p>
            <a:r>
              <a:rPr lang="nl-NL" dirty="0"/>
              <a:t>Hebben ouderen die sporten minder hartklachten dan ouderen niet sporten?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b="1" dirty="0"/>
              <a:t>DE OPDRACHT EN de </a:t>
            </a:r>
            <a:r>
              <a:rPr lang="nl-NL" b="1" dirty="0" err="1"/>
              <a:t>rubric</a:t>
            </a:r>
            <a:endParaRPr lang="nl-NL" b="1" dirty="0"/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nl-NL" dirty="0"/>
              <a:t>Bekijk de 4 profielwerkstukken van vorig jaar aan de hand van de </a:t>
            </a:r>
            <a:r>
              <a:rPr lang="nl-NL" dirty="0" err="1"/>
              <a:t>rubric</a:t>
            </a:r>
            <a:endParaRPr lang="nl-NL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nl-NL" dirty="0"/>
              <a:t>Zoek de hoofdvraag op en beoordeel samen of hij voldoet aan de zojuist beschreven criteria: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nl-NL" dirty="0"/>
              <a:t>Verankerd in bestaande kennis, relevant (de moeite waard), precies, functioneel, consistent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nl-NL" dirty="0"/>
              <a:t>Presenteer de hoofdvraag die jullie het beste vinden voldoen aan de criteria en beargumenteer dit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1" dirty="0"/>
              <a:t>DE KOMENDE WEEK…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Zoek thuis  naar materiaal over een onderwerp dat goed bij je past.</a:t>
            </a:r>
          </a:p>
          <a:p>
            <a:r>
              <a:rPr lang="nl-NL" dirty="0"/>
              <a:t>Neem een interview af over dit onderwerp met iemand (hoeft geen expert te zijn). </a:t>
            </a:r>
          </a:p>
        </p:txBody>
      </p:sp>
    </p:spTree>
    <p:extLst>
      <p:ext uri="{BB962C8B-B14F-4D97-AF65-F5344CB8AC3E}">
        <p14:creationId xmlns:p14="http://schemas.microsoft.com/office/powerpoint/2010/main" val="2836745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/>
              <a:t>EINDE DEEL 2</a:t>
            </a:r>
          </a:p>
        </p:txBody>
      </p:sp>
      <p:pic>
        <p:nvPicPr>
          <p:cNvPr id="18436" name="Picture 2" descr="http://www.biobazaar.info/afbeeldingen/profielwerkstuk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3" b="9683"/>
          <a:stretch>
            <a:fillRect/>
          </a:stretch>
        </p:blipFill>
        <p:spPr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Afbeelding 3" descr="http://www.vivo.nl/schoolinbedrijf/images/horeca/image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/>
              <a:t>PROFIELWERKSTUK</a:t>
            </a:r>
            <a:br>
              <a:rPr lang="nl-NL" b="1" dirty="0"/>
            </a:br>
            <a:r>
              <a:rPr lang="nl-NL" b="1" dirty="0"/>
              <a:t>MAKEN: DEEL 3 het FORMULEREN van een HOOFDVRAAG EN HET MAKEN VAN EEN PLAN</a:t>
            </a:r>
          </a:p>
        </p:txBody>
      </p:sp>
    </p:spTree>
    <p:extLst>
      <p:ext uri="{BB962C8B-B14F-4D97-AF65-F5344CB8AC3E}">
        <p14:creationId xmlns:p14="http://schemas.microsoft.com/office/powerpoint/2010/main" val="3158644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1" dirty="0"/>
              <a:t>WAT IS EEN GOEDE HOOFDVRAAG?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FILMPJE onderzoeksvragen formuleren  en </a:t>
            </a:r>
            <a:r>
              <a:rPr lang="nl-NL" sz="2800" dirty="0" err="1"/>
              <a:t>rubric</a:t>
            </a:r>
            <a:endParaRPr lang="nl-NL" sz="2800" dirty="0"/>
          </a:p>
          <a:p>
            <a:r>
              <a:rPr lang="nl-NL" sz="2800" dirty="0"/>
              <a:t>Eigen “praktijkprobleem”: bedenk zoveel mogelijk oplossingen</a:t>
            </a:r>
          </a:p>
          <a:p>
            <a:r>
              <a:rPr lang="nl-NL" sz="2800" dirty="0"/>
              <a:t>Streep weg</a:t>
            </a:r>
          </a:p>
          <a:p>
            <a:r>
              <a:rPr lang="nl-NL" sz="2800" dirty="0"/>
              <a:t>Formuleer een hoofdvraag (wie, wat, waar, wanneer, waartoe en hoe?)</a:t>
            </a:r>
          </a:p>
          <a:p>
            <a:r>
              <a:rPr lang="nl-NL" sz="2800" dirty="0"/>
              <a:t>Check met de </a:t>
            </a:r>
            <a:r>
              <a:rPr lang="nl-NL" sz="2800" dirty="0" err="1"/>
              <a:t>rubric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909320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“DE KAARTJESMETHODE”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tweetallen met verwante onderwerpen:</a:t>
            </a:r>
          </a:p>
          <a:p>
            <a:r>
              <a:rPr lang="nl-NL" dirty="0"/>
              <a:t>Verzin zoveel mogelijk antwoorden en oplossingen</a:t>
            </a:r>
          </a:p>
          <a:p>
            <a:r>
              <a:rPr lang="nl-NL" dirty="0"/>
              <a:t>Schrijf ze op kaartjes</a:t>
            </a:r>
          </a:p>
          <a:p>
            <a:r>
              <a:rPr lang="nl-NL" dirty="0"/>
              <a:t>Groepeer ze: wat hoort bij elkaar?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9286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Maak een PLAN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600" b="1" dirty="0"/>
              <a:t>30% </a:t>
            </a:r>
            <a:r>
              <a:rPr lang="nl-NL" dirty="0"/>
              <a:t>van je tijd besteed je aan de voorbereiding:</a:t>
            </a:r>
          </a:p>
          <a:p>
            <a:r>
              <a:rPr lang="nl-NL" dirty="0"/>
              <a:t>Wat wil je weten?</a:t>
            </a:r>
          </a:p>
          <a:p>
            <a:r>
              <a:rPr lang="nl-NL" dirty="0"/>
              <a:t>Waarom wil je dat weten?</a:t>
            </a:r>
          </a:p>
          <a:p>
            <a:r>
              <a:rPr lang="nl-NL" dirty="0"/>
              <a:t>Hoe kom je dat te weten?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Zonder plan zoek je iets, maar je weet niet wat!</a:t>
            </a:r>
          </a:p>
        </p:txBody>
      </p:sp>
    </p:spTree>
    <p:extLst>
      <p:ext uri="{BB962C8B-B14F-4D97-AF65-F5344CB8AC3E}">
        <p14:creationId xmlns:p14="http://schemas.microsoft.com/office/powerpoint/2010/main" val="1086442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Maak een plan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/>
              <a:t>Oriënteren: informatie verzamelen, lezen, filmpjes kijken, mensen uit je netwerk bevragen, informatie selecteren en een planning maken.</a:t>
            </a:r>
          </a:p>
          <a:p>
            <a:r>
              <a:rPr lang="nl-NL" sz="2800" dirty="0"/>
              <a:t>In het PWS moet je (afhankelijk van onderwerp en genre) gebruik maken van achtergrondliteratuur, interviews en een eenvoudige vragenlijst. </a:t>
            </a:r>
          </a:p>
          <a:p>
            <a:r>
              <a:rPr lang="nl-NL" sz="2800" dirty="0"/>
              <a:t>Kies een genre: Het kan zijn een documentaire, een verslag, een bedrijfsplan, een toneelstuk, een magazine etc. Je kiest een verwerkingsvorm die goed bij het onderwerp past.</a:t>
            </a: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88298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WAT IS EEN PROFIELWERKSTUK?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1. PWS (“</a:t>
            </a:r>
            <a:r>
              <a:rPr lang="en-US" b="1" dirty="0" err="1"/>
              <a:t>oplossing</a:t>
            </a:r>
            <a:r>
              <a:rPr lang="en-US" b="1" dirty="0"/>
              <a:t> </a:t>
            </a:r>
            <a:r>
              <a:rPr lang="en-US" b="1" dirty="0" err="1"/>
              <a:t>voor</a:t>
            </a:r>
            <a:r>
              <a:rPr lang="en-US" b="1" dirty="0"/>
              <a:t>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praktijkprobleem</a:t>
            </a:r>
            <a:r>
              <a:rPr lang="en-US" b="1" dirty="0"/>
              <a:t>”)</a:t>
            </a:r>
          </a:p>
          <a:p>
            <a:r>
              <a:rPr lang="en-US" b="1" dirty="0" err="1"/>
              <a:t>Onderzoeksverslag</a:t>
            </a:r>
            <a:endParaRPr lang="en-US" b="1" dirty="0"/>
          </a:p>
          <a:p>
            <a:r>
              <a:rPr lang="en-US" b="1" dirty="0" err="1"/>
              <a:t>Beeldend</a:t>
            </a:r>
            <a:r>
              <a:rPr lang="en-US" b="1" dirty="0"/>
              <a:t> (</a:t>
            </a:r>
            <a:r>
              <a:rPr lang="en-US" b="1" dirty="0" err="1"/>
              <a:t>b.v</a:t>
            </a:r>
            <a:r>
              <a:rPr lang="en-US" b="1" dirty="0"/>
              <a:t>. </a:t>
            </a:r>
            <a:r>
              <a:rPr lang="en-US" b="1" dirty="0" err="1"/>
              <a:t>tentoonstelling</a:t>
            </a:r>
            <a:r>
              <a:rPr lang="en-US" b="1" dirty="0"/>
              <a:t> of magazine)</a:t>
            </a:r>
          </a:p>
          <a:p>
            <a:r>
              <a:rPr lang="en-US" b="1" dirty="0"/>
              <a:t>Podium (</a:t>
            </a:r>
            <a:r>
              <a:rPr lang="en-US" b="1" dirty="0" err="1"/>
              <a:t>b.v</a:t>
            </a:r>
            <a:r>
              <a:rPr lang="en-US" b="1" dirty="0"/>
              <a:t>. </a:t>
            </a:r>
            <a:r>
              <a:rPr lang="en-US" b="1" dirty="0" err="1"/>
              <a:t>theaterstuk</a:t>
            </a:r>
            <a:r>
              <a:rPr lang="en-US" b="1" dirty="0"/>
              <a:t>)</a:t>
            </a:r>
          </a:p>
          <a:p>
            <a:r>
              <a:rPr lang="en-US" b="1" dirty="0" err="1"/>
              <a:t>Bedrijfsplan</a:t>
            </a:r>
            <a:endParaRPr lang="en-US" b="1" dirty="0"/>
          </a:p>
          <a:p>
            <a:r>
              <a:rPr lang="en-US" b="1" dirty="0"/>
              <a:t>Experiment</a:t>
            </a:r>
          </a:p>
          <a:p>
            <a:pPr>
              <a:buNone/>
            </a:pPr>
            <a:r>
              <a:rPr lang="en-US" b="1" dirty="0"/>
              <a:t>2. PRESENTATIE</a:t>
            </a:r>
            <a:endParaRPr lang="en-US" dirty="0"/>
          </a:p>
          <a:p>
            <a:pPr>
              <a:buNone/>
            </a:pPr>
            <a:r>
              <a:rPr lang="en-US" b="1" dirty="0"/>
              <a:t>3. PROCES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/>
              <a:t>EINDE DEEL 3</a:t>
            </a:r>
          </a:p>
        </p:txBody>
      </p:sp>
      <p:pic>
        <p:nvPicPr>
          <p:cNvPr id="18436" name="Picture 2" descr="http://www.biobazaar.info/afbeeldingen/profielwerkstuk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3" b="9683"/>
          <a:stretch>
            <a:fillRect/>
          </a:stretch>
        </p:blipFill>
        <p:spPr>
          <a:noFill/>
        </p:spPr>
      </p:pic>
    </p:spTree>
    <p:extLst>
      <p:ext uri="{BB962C8B-B14F-4D97-AF65-F5344CB8AC3E}">
        <p14:creationId xmlns:p14="http://schemas.microsoft.com/office/powerpoint/2010/main" val="284168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HOE GA JE TE WERK?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/>
              <a:t>Oriëntatie</a:t>
            </a:r>
            <a:r>
              <a:rPr lang="en-US" sz="4000" dirty="0"/>
              <a:t> op </a:t>
            </a:r>
            <a:r>
              <a:rPr lang="en-US" sz="4000" dirty="0" err="1"/>
              <a:t>een</a:t>
            </a:r>
            <a:r>
              <a:rPr lang="en-US" sz="4000" dirty="0"/>
              <a:t> </a:t>
            </a:r>
            <a:r>
              <a:rPr lang="en-US" sz="4000" dirty="0" err="1"/>
              <a:t>onderwerp</a:t>
            </a:r>
            <a:endParaRPr lang="en-US" sz="4000" dirty="0"/>
          </a:p>
          <a:p>
            <a:r>
              <a:rPr lang="en-US" sz="4000" dirty="0" err="1"/>
              <a:t>Hoofdvraag</a:t>
            </a:r>
            <a:r>
              <a:rPr lang="en-US" sz="4000" dirty="0"/>
              <a:t> </a:t>
            </a:r>
            <a:r>
              <a:rPr lang="en-US" sz="4000" dirty="0" err="1"/>
              <a:t>formuleren</a:t>
            </a:r>
            <a:endParaRPr lang="en-US" sz="4000" dirty="0"/>
          </a:p>
          <a:p>
            <a:r>
              <a:rPr lang="en-US" sz="4000" dirty="0" err="1"/>
              <a:t>Onderzoek</a:t>
            </a:r>
            <a:r>
              <a:rPr lang="en-US" sz="4000" dirty="0"/>
              <a:t> </a:t>
            </a:r>
            <a:r>
              <a:rPr lang="en-US" sz="4000" dirty="0" err="1"/>
              <a:t>doen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FILMPJE onderzoeksvragen formuleren</a:t>
            </a:r>
          </a:p>
          <a:p>
            <a:pPr marL="0" indent="0">
              <a:buNone/>
            </a:pPr>
            <a:endParaRPr lang="nl-NL" sz="4000" dirty="0"/>
          </a:p>
          <a:p>
            <a:pPr marL="0" indent="0"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OPDRACHT: 5 X WAAROM?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IN TWEETALLEN:</a:t>
            </a:r>
          </a:p>
          <a:p>
            <a:r>
              <a:rPr lang="nl-NL" sz="2400" dirty="0"/>
              <a:t>Beginnen bij een interessant onderwerp in je dagelijkse werkelijkheid.</a:t>
            </a:r>
          </a:p>
          <a:p>
            <a:r>
              <a:rPr lang="nl-NL" sz="2400" dirty="0"/>
              <a:t>Zoals: “ik vind mode interessant.”</a:t>
            </a:r>
          </a:p>
          <a:p>
            <a:r>
              <a:rPr lang="nl-NL" sz="2400" dirty="0"/>
              <a:t>5 x waarom</a:t>
            </a:r>
          </a:p>
          <a:p>
            <a:r>
              <a:rPr lang="nl-NL" sz="2400" dirty="0"/>
              <a:t>“Waarom vind je mode interessant?” “Omdat ik er blij van word.”</a:t>
            </a:r>
          </a:p>
          <a:p>
            <a:r>
              <a:rPr lang="nl-NL" sz="2400" dirty="0"/>
              <a:t>“Waarom word je blij van mode?” “Omdat ik graag een eigen label op wil zetten en ik denk dat ik daar rijk mee word.”</a:t>
            </a:r>
          </a:p>
          <a:p>
            <a:r>
              <a:rPr lang="nl-NL" sz="2400" dirty="0"/>
              <a:t> Zoek een bijpassend genre…</a:t>
            </a:r>
          </a:p>
        </p:txBody>
      </p:sp>
    </p:spTree>
    <p:extLst>
      <p:ext uri="{BB962C8B-B14F-4D97-AF65-F5344CB8AC3E}">
        <p14:creationId xmlns:p14="http://schemas.microsoft.com/office/powerpoint/2010/main" val="268590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HUISWERK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Interview in de komende week mensen in je omgeving over een onderwerp dat je interessant lijkt.</a:t>
            </a:r>
          </a:p>
          <a:p>
            <a:r>
              <a:rPr lang="nl-NL" dirty="0"/>
              <a:t>Lees kranten, tijdschriften en kijk tv en op sociale media op zoek naar interessante onderwerpen.</a:t>
            </a:r>
          </a:p>
          <a:p>
            <a:r>
              <a:rPr lang="nl-NL" dirty="0"/>
              <a:t>Inventariseer welke </a:t>
            </a:r>
            <a:r>
              <a:rPr lang="nl-NL" dirty="0" err="1"/>
              <a:t>youtube</a:t>
            </a:r>
            <a:r>
              <a:rPr lang="nl-NL" dirty="0"/>
              <a:t>-filmpjes je altijd kijkt en waarom?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932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/>
              <a:t>EINDE </a:t>
            </a:r>
            <a:r>
              <a:rPr lang="nl-NL" dirty="0" err="1"/>
              <a:t>DEEl</a:t>
            </a:r>
            <a:r>
              <a:rPr lang="nl-NL" dirty="0"/>
              <a:t> 1</a:t>
            </a:r>
          </a:p>
        </p:txBody>
      </p:sp>
      <p:pic>
        <p:nvPicPr>
          <p:cNvPr id="18436" name="Picture 2" descr="http://www.biobazaar.info/afbeeldingen/profielwerkstuk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3" b="9683"/>
          <a:stretch>
            <a:fillRect/>
          </a:stretch>
        </p:blipFill>
        <p:spPr>
          <a:noFill/>
        </p:spPr>
      </p:pic>
    </p:spTree>
    <p:extLst>
      <p:ext uri="{BB962C8B-B14F-4D97-AF65-F5344CB8AC3E}">
        <p14:creationId xmlns:p14="http://schemas.microsoft.com/office/powerpoint/2010/main" val="53077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Afbeelding 3" descr="http://www.vivo.nl/schoolinbedrijf/images/horeca/image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/>
              <a:t>PROFIELWERKSTUK</a:t>
            </a:r>
            <a:br>
              <a:rPr lang="nl-NL" b="1" dirty="0"/>
            </a:br>
            <a:r>
              <a:rPr lang="nl-NL" b="1" dirty="0"/>
              <a:t>MAKEN: DEEL 2 het kiezen van een onderwerp</a:t>
            </a:r>
          </a:p>
        </p:txBody>
      </p:sp>
    </p:spTree>
    <p:extLst>
      <p:ext uri="{BB962C8B-B14F-4D97-AF65-F5344CB8AC3E}">
        <p14:creationId xmlns:p14="http://schemas.microsoft.com/office/powerpoint/2010/main" val="1240650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ALLEEN: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hebben jouw interviews opgeleverd?</a:t>
            </a:r>
          </a:p>
          <a:p>
            <a:r>
              <a:rPr lang="nl-NL" dirty="0"/>
              <a:t>Wat heeft jouw zoektocht in kranten, tijdschriften, op tv en op sociale media opgeleverd?</a:t>
            </a:r>
          </a:p>
          <a:p>
            <a:r>
              <a:rPr lang="nl-NL" dirty="0"/>
              <a:t>Welke </a:t>
            </a:r>
            <a:r>
              <a:rPr lang="nl-NL" dirty="0" err="1"/>
              <a:t>youtube</a:t>
            </a:r>
            <a:r>
              <a:rPr lang="nl-NL" dirty="0"/>
              <a:t>-filmpjes kijk je altijd en waarom?</a:t>
            </a:r>
          </a:p>
          <a:p>
            <a:r>
              <a:rPr lang="nl-NL" dirty="0"/>
              <a:t>Schrijf alle onderwerpen waarover je hebt gesproken, gelezen of die je hebt gezien op.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866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LIJST MET ONDERWERPEN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STAPPENPLAN:</a:t>
            </a:r>
          </a:p>
          <a:p>
            <a:r>
              <a:rPr lang="nl-NL" dirty="0"/>
              <a:t>Wegstrepen tot je één onderwerp overhoudt</a:t>
            </a:r>
          </a:p>
          <a:p>
            <a:r>
              <a:rPr lang="nl-NL" dirty="0"/>
              <a:t>Formuleer een praktijkvraagstuk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399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718</Words>
  <Application>Microsoft Office PowerPoint</Application>
  <PresentationFormat>Diavoorstelling (4:3)</PresentationFormat>
  <Paragraphs>92</Paragraphs>
  <Slides>20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 2</vt:lpstr>
      <vt:lpstr>Office-thema</vt:lpstr>
      <vt:lpstr>PROFIELWERKSTUK MAKEN: DEEL 1 ORIËNTATIE op een onderwerp</vt:lpstr>
      <vt:lpstr>WAT IS EEN PROFIELWERKSTUK?</vt:lpstr>
      <vt:lpstr>HOE GA JE TE WERK?</vt:lpstr>
      <vt:lpstr>OPDRACHT: 5 X WAAROM?</vt:lpstr>
      <vt:lpstr>HUISWERK</vt:lpstr>
      <vt:lpstr>EINDE DEEl 1</vt:lpstr>
      <vt:lpstr>PROFIELWERKSTUK MAKEN: DEEL 2 het kiezen van een onderwerp</vt:lpstr>
      <vt:lpstr>ALLEEN:</vt:lpstr>
      <vt:lpstr>LIJST MET ONDERWERPEN</vt:lpstr>
      <vt:lpstr>HOOFDVRAAG/probleemstelling</vt:lpstr>
      <vt:lpstr>voorbeeld</vt:lpstr>
      <vt:lpstr>DE OPDRACHT EN de rubric</vt:lpstr>
      <vt:lpstr>DE KOMENDE WEEK…</vt:lpstr>
      <vt:lpstr>EINDE DEEL 2</vt:lpstr>
      <vt:lpstr>PROFIELWERKSTUK MAKEN: DEEL 3 het FORMULEREN van een HOOFDVRAAG EN HET MAKEN VAN EEN PLAN</vt:lpstr>
      <vt:lpstr>WAT IS EEN GOEDE HOOFDVRAAG?</vt:lpstr>
      <vt:lpstr>“DE KAARTJESMETHODE”</vt:lpstr>
      <vt:lpstr>Maak een PLAN 1</vt:lpstr>
      <vt:lpstr>Maak een plan 2</vt:lpstr>
      <vt:lpstr>EINDE DEEL 3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Hanneke Beneden</dc:creator>
  <cp:lastModifiedBy>eric visch</cp:lastModifiedBy>
  <cp:revision>72</cp:revision>
  <dcterms:created xsi:type="dcterms:W3CDTF">2011-04-17T12:06:03Z</dcterms:created>
  <dcterms:modified xsi:type="dcterms:W3CDTF">2020-11-12T11:45:48Z</dcterms:modified>
</cp:coreProperties>
</file>